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46" r:id="rId19"/>
    <p:sldId id="441" r:id="rId20"/>
    <p:sldId id="455" r:id="rId21"/>
    <p:sldId id="447" r:id="rId22"/>
    <p:sldId id="442" r:id="rId23"/>
    <p:sldId id="457" r:id="rId24"/>
    <p:sldId id="456" r:id="rId25"/>
    <p:sldId id="459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0" autoAdjust="0"/>
    <p:restoredTop sz="71498" autoAdjust="0"/>
  </p:normalViewPr>
  <p:slideViewPr>
    <p:cSldViewPr>
      <p:cViewPr>
        <p:scale>
          <a:sx n="60" d="100"/>
          <a:sy n="60" d="100"/>
        </p:scale>
        <p:origin x="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lucwangciselwa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ukubona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kukhuselekile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ukusebenzisa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ngexesha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lokukhulelwa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ziyingozi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zingandisa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losulelo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lwekuku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Ukubonelela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ngeendlela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zokuthintela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kubalulekile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owasetyhini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anganeemfuno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ezahlukileyo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kunganceda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abasetyhini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abakufumanisa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kunzima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ukukhumbula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ukusebenzisa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imveliso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ngexesha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lokwabelana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ngesondo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basetyhini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bangabuxabisa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ubucala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abafuni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imveliso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yokuthintela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lubonise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efakwa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ekukwini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eyi-dapivirine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inganciphisa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lowasetyhini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losulelo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Akukho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sithambiso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sithile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esifunekayo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ufake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angasetyenziswa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kuyimfuneko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Ekuhambeni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kwenyanga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eliyi-dapivirine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likhutshwa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kancinci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ngokunokwayo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ayitshintshi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65100" y="4529511"/>
            <a:ext cx="8675860" cy="1569660"/>
          </a:xfrm>
        </p:spPr>
        <p:txBody>
          <a:bodyPr wrap="square">
            <a:spAutoFit/>
          </a:bodyPr>
          <a:lstStyle/>
          <a:p>
            <a:r>
              <a:rPr lang="en-ZA" sz="4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ZA" sz="4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eBuzwa</a:t>
            </a:r>
            <a:r>
              <a:rPr lang="en-ZA" sz="4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Rhoqo</a:t>
            </a:r>
            <a:r>
              <a:rPr lang="en-ZA" sz="4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ngeRingi</a:t>
            </a:r>
            <a:r>
              <a:rPr lang="en-ZA" sz="4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efakwa</a:t>
            </a:r>
            <a:r>
              <a:rPr lang="en-ZA" sz="4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eKukwini</a:t>
            </a:r>
            <a:r>
              <a:rPr lang="en-ZA" sz="4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eyi-Dapivirine</a:t>
            </a:r>
            <a:endParaRPr lang="en-US" altLang="en-US" sz="48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4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790122"/>
            <a:ext cx="8305800" cy="445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20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s-AR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</a:t>
            </a:r>
            <a:r>
              <a:rPr lang="es-AR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akuqhelekanga</a:t>
            </a:r>
            <a:r>
              <a:rPr lang="es-AR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s-AR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s-AR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s-AR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 </a:t>
            </a:r>
          </a:p>
          <a:p>
            <a:pPr algn="l" eaLnBrk="1" hangingPunct="1"/>
            <a:endParaRPr lang="es-AR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iyaphuncuka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ingapulwa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emanzini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acocekileyo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iphinde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ifakwe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bakhathazwa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iphuncukile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yaphuma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umnwe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lonke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ixesha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ukukhangela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isengaphakathi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balungise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Ingaba</a:t>
            </a:r>
            <a:r>
              <a:rPr lang="es-AR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iza </a:t>
            </a:r>
            <a:r>
              <a:rPr lang="es-AR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kuwa</a:t>
            </a:r>
            <a:r>
              <a:rPr lang="es-AR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s-AR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iphume</a:t>
            </a:r>
            <a:r>
              <a:rPr lang="es-AR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s-AR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s-AR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0999" y="1676400"/>
            <a:ext cx="8382001" cy="50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/>
            <a:endParaRPr lang="en-US" sz="2800" b="1" dirty="0">
              <a:latin typeface="Calibri" panose="020F0502020204030204" pitchFamily="34" charset="0"/>
            </a:endParaRPr>
          </a:p>
          <a:p>
            <a:pPr algn="l"/>
            <a:endParaRPr lang="en-US" sz="2800" dirty="0">
              <a:latin typeface="Calibri" panose="020F0502020204030204" pitchFamily="34" charset="0"/>
            </a:endParaRPr>
          </a:p>
          <a:p>
            <a:pPr algn="l" eaLnBrk="1" hangingPunct="1"/>
            <a:endParaRPr lang="en-ZA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lubonise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efakwa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eyi-dapivirine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ikhuselekile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ingashiywa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ifakiwe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kangangesithuba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senyanga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ZA" sz="28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tshintshi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ubungakanani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ukumila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kwekuku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yowasetyhini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ayibangeli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mhlaza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womlomo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wesibeleko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ayikhokeleli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iingxaki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ezinkulu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zezempilo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ZA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u="sng" dirty="0" err="1">
                <a:solidFill>
                  <a:srgbClr val="669900"/>
                </a:solidFill>
                <a:latin typeface="Calibri" panose="020F0502020204030204" pitchFamily="34" charset="0"/>
              </a:rPr>
              <a:t>ayi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nafuthe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kwindlela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owasetyhini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ngayo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exesheni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81357"/>
            <a:ext cx="889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Ingaba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zikhona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iziphumo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ezingalindelekanga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ekusebenziseni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ZA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19100" y="2209800"/>
            <a:ext cx="8305800" cy="304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basetyhini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namaqabane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abo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bangayiva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esekukwini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besabelana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akuzokubanzakalisa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  <a:p>
            <a:pPr algn="l" eaLnBrk="1" hangingPunct="1"/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bakhuthazwa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baxoxe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ngokusebenzisa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namaqabane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abo.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-1524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abasetyhini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okanye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amaqabane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abo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bazakuyiva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ngexesha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lokwabelana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ngesondo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85" y="6285197"/>
            <a:ext cx="1183232" cy="4082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9701" y="5129497"/>
            <a:ext cx="8813816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Ukuyeka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lonke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ixesha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kuquka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nexesha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lokwabelana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kubonelela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ngolona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khuseleko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lukhulu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ngakwi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-HIV.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1" y="-29385"/>
            <a:ext cx="90677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abasetyhini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okanye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amaqabane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abo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bazakuyiva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ngexesha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lokwabelana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ngesondo</a:t>
            </a:r>
            <a:r>
              <a:rPr lang="en-ZA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3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626" y="1867138"/>
            <a:ext cx="4480948" cy="3072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91856"/>
            <a:ext cx="584216" cy="2015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102101" y="1693985"/>
            <a:ext cx="48767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Abaphandi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abakayazi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i-dapivirine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inganefuthe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elingakanani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kumntwana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lowo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wasetyhini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ngeli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xesha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ekhulelwe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bacelwa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isithinteli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kumitha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ngeli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xesha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bayeke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bakhulelwe</a:t>
            </a:r>
            <a:r>
              <a:rPr lang="en-ZA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6200"/>
            <a:ext cx="8991600" cy="1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200" b="1" dirty="0" err="1">
                <a:latin typeface="Calibri" panose="020F0502020204030204" pitchFamily="34" charset="0"/>
              </a:rPr>
              <a:t>Kwenzeka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ntoni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ukuba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abasetyhini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bakhulelwa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ngoku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befake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iringi</a:t>
            </a:r>
            <a:r>
              <a:rPr lang="en-ZA" sz="3200" b="1" dirty="0">
                <a:latin typeface="Calibri" panose="020F0502020204030204" pitchFamily="34" charset="0"/>
              </a:rPr>
              <a:t>? </a:t>
            </a:r>
            <a:r>
              <a:rPr lang="en-ZA" sz="3200" b="1" dirty="0" err="1">
                <a:latin typeface="Calibri" panose="020F0502020204030204" pitchFamily="34" charset="0"/>
              </a:rPr>
              <a:t>Ingaba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iza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kwenzakalisa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umntwana</a:t>
            </a:r>
            <a:r>
              <a:rPr lang="en-ZA" sz="3200" b="1" dirty="0"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latin typeface="Calibri" panose="020F0502020204030204" pitchFamily="34" charset="0"/>
              </a:rPr>
              <a:t>wabo</a:t>
            </a:r>
            <a:r>
              <a:rPr lang="en-ZA" sz="3200" b="1" dirty="0">
                <a:latin typeface="Calibri" panose="020F0502020204030204" pitchFamily="34" charset="0"/>
              </a:rPr>
              <a:t>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5" y="1998785"/>
            <a:ext cx="2971800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724400" y="231572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Nokuba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kusetyenziswa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iindlela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ezisempilweni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zekuku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ziyakhuthazwa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ngabasebenzisi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basekliniki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3652"/>
            <a:ext cx="4030603" cy="268833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0"/>
            <a:ext cx="8991600" cy="15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400" b="1" dirty="0" err="1">
                <a:latin typeface="Calibri" panose="020F0502020204030204" pitchFamily="34" charset="0"/>
              </a:rPr>
              <a:t>Ingaba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ikhona</a:t>
            </a:r>
            <a:r>
              <a:rPr lang="en-ZA" sz="3400" b="1" dirty="0">
                <a:latin typeface="Calibri" panose="020F0502020204030204" pitchFamily="34" charset="0"/>
              </a:rPr>
              <a:t> into </a:t>
            </a:r>
            <a:r>
              <a:rPr lang="en-ZA" sz="3400" b="1" dirty="0" err="1">
                <a:latin typeface="Calibri" panose="020F0502020204030204" pitchFamily="34" charset="0"/>
              </a:rPr>
              <a:t>abasetyhini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ekufuneka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beyiphephile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ngeli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besebenzisa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iringi</a:t>
            </a:r>
            <a:r>
              <a:rPr lang="en-ZA" sz="3400" b="1" dirty="0">
                <a:latin typeface="Calibri" panose="020F0502020204030204" pitchFamily="34" charset="0"/>
              </a:rPr>
              <a:t>?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60485" y="1752600"/>
            <a:ext cx="495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u="sng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akufanelanga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-douches (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izicoci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zekuku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iisepha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izicoci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zokucoca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kananjalo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u="sng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akufanelanga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amachiza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zokomisa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zokuqinisa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ikuku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85" y="2590800"/>
            <a:ext cx="3543300" cy="2362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0"/>
            <a:ext cx="8991600" cy="15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400" b="1" dirty="0" err="1">
                <a:latin typeface="Calibri" panose="020F0502020204030204" pitchFamily="34" charset="0"/>
              </a:rPr>
              <a:t>Ingaba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ikhona</a:t>
            </a:r>
            <a:r>
              <a:rPr lang="en-ZA" sz="3400" b="1" dirty="0">
                <a:latin typeface="Calibri" panose="020F0502020204030204" pitchFamily="34" charset="0"/>
              </a:rPr>
              <a:t> into </a:t>
            </a:r>
            <a:r>
              <a:rPr lang="en-ZA" sz="3400" b="1" dirty="0" err="1">
                <a:latin typeface="Calibri" panose="020F0502020204030204" pitchFamily="34" charset="0"/>
              </a:rPr>
              <a:t>abasetyhini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ekufuneka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beyiphephile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ngeli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besebenzisa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iringi</a:t>
            </a:r>
            <a:r>
              <a:rPr lang="en-ZA" sz="3400" b="1" dirty="0">
                <a:latin typeface="Calibri" panose="020F0502020204030204" pitchFamily="34" charset="0"/>
              </a:rPr>
              <a:t>?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37430" y="2115638"/>
            <a:ext cx="521608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/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Ngeli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xesha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ukusetyenziswa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kwee-diaphrams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ii-menstrual cup, nee-cervical cap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nako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akukhuthazwa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kwaye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iiringi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ezifakwa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zokucwangcisa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akuvumelekanga</a:t>
            </a:r>
            <a:r>
              <a:rPr lang="en-ZA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2115638"/>
            <a:ext cx="3810330" cy="38103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0"/>
            <a:ext cx="8991600" cy="15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400" b="1" dirty="0" err="1">
                <a:latin typeface="Calibri" panose="020F0502020204030204" pitchFamily="34" charset="0"/>
              </a:rPr>
              <a:t>Ingaba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ikhona</a:t>
            </a:r>
            <a:r>
              <a:rPr lang="en-ZA" sz="3400" b="1" dirty="0">
                <a:latin typeface="Calibri" panose="020F0502020204030204" pitchFamily="34" charset="0"/>
              </a:rPr>
              <a:t> into </a:t>
            </a:r>
            <a:r>
              <a:rPr lang="en-ZA" sz="3400" b="1" dirty="0" err="1">
                <a:latin typeface="Calibri" panose="020F0502020204030204" pitchFamily="34" charset="0"/>
              </a:rPr>
              <a:t>abasetyhini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ekufuneka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beyiphephile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ngeli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besebenzisa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iringi</a:t>
            </a:r>
            <a:r>
              <a:rPr lang="en-ZA" sz="3400" b="1" dirty="0">
                <a:latin typeface="Calibri" panose="020F0502020204030204" pitchFamily="34" charset="0"/>
              </a:rPr>
              <a:t>?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3" y="1981200"/>
            <a:ext cx="5181600" cy="43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-tampons,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iikhondom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zamadoda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nezabasetyhini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-spermicides,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ii-IUCD (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-loop),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namanye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amayeza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ekuku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izixhobo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ezimiselwe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ngugqirha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800" y="2406550"/>
            <a:ext cx="3070793" cy="3308450"/>
            <a:chOff x="5943599" y="2406550"/>
            <a:chExt cx="2765994" cy="3122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24028" r="9222" b="15027"/>
            <a:stretch/>
          </p:blipFill>
          <p:spPr>
            <a:xfrm rot="12913864">
              <a:off x="7217168" y="2406550"/>
              <a:ext cx="1492425" cy="6667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r="56629"/>
            <a:stretch/>
          </p:blipFill>
          <p:spPr>
            <a:xfrm>
              <a:off x="6026182" y="3954804"/>
              <a:ext cx="837915" cy="15745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" t="3758" r="32635" b="21187"/>
            <a:stretch/>
          </p:blipFill>
          <p:spPr>
            <a:xfrm>
              <a:off x="5943599" y="2720674"/>
              <a:ext cx="1676401" cy="1317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9182" y="4475906"/>
              <a:ext cx="1372611" cy="10534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6110" y="3268649"/>
              <a:ext cx="1075683" cy="1207005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52400" y="0"/>
            <a:ext cx="8991600" cy="15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400" b="1" dirty="0" err="1">
                <a:latin typeface="Calibri" panose="020F0502020204030204" pitchFamily="34" charset="0"/>
              </a:rPr>
              <a:t>Ingaba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ikhona</a:t>
            </a:r>
            <a:r>
              <a:rPr lang="en-ZA" sz="3400" b="1" dirty="0">
                <a:latin typeface="Calibri" panose="020F0502020204030204" pitchFamily="34" charset="0"/>
              </a:rPr>
              <a:t> into </a:t>
            </a:r>
            <a:r>
              <a:rPr lang="en-ZA" sz="3400" b="1" dirty="0" err="1">
                <a:latin typeface="Calibri" panose="020F0502020204030204" pitchFamily="34" charset="0"/>
              </a:rPr>
              <a:t>abasetyhini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ekufuneka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beyiphephile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ngeli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xesha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besebenzisa</a:t>
            </a:r>
            <a:r>
              <a:rPr lang="en-ZA" sz="3400" b="1" dirty="0">
                <a:latin typeface="Calibri" panose="020F0502020204030204" pitchFamily="34" charset="0"/>
              </a:rPr>
              <a:t> </a:t>
            </a:r>
            <a:r>
              <a:rPr lang="en-ZA" sz="3400" b="1" dirty="0" err="1">
                <a:latin typeface="Calibri" panose="020F0502020204030204" pitchFamily="34" charset="0"/>
              </a:rPr>
              <a:t>iringi</a:t>
            </a:r>
            <a:r>
              <a:rPr lang="en-ZA" sz="3400" b="1" dirty="0">
                <a:latin typeface="Calibri" panose="020F0502020204030204" pitchFamily="34" charset="0"/>
              </a:rPr>
              <a:t>?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0608" y="731583"/>
            <a:ext cx="5029199" cy="3558382"/>
          </a:xfrm>
        </p:spPr>
        <p:txBody>
          <a:bodyPr/>
          <a:lstStyle/>
          <a:p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Ukuba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okanye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ufuna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oluthe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vetshe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nceda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undwendwele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ikliniki</a:t>
            </a:r>
            <a:r>
              <a:rPr lang="en-ZA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yophando</a:t>
            </a:r>
            <a:br>
              <a:rPr lang="en-US" sz="3800" dirty="0">
                <a:latin typeface="Calibri" panose="020F0502020204030204" pitchFamily="34" charset="0"/>
              </a:rPr>
            </a:b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8739" y="307629"/>
            <a:ext cx="8839200" cy="1143000"/>
          </a:xfrm>
        </p:spPr>
        <p:txBody>
          <a:bodyPr/>
          <a:lstStyle/>
          <a:p>
            <a:r>
              <a:rPr lang="en-ZA" b="1" dirty="0"/>
              <a:t>Kutheni </a:t>
            </a:r>
            <a:r>
              <a:rPr lang="en-ZA" b="1" dirty="0" err="1"/>
              <a:t>uneringi</a:t>
            </a:r>
            <a:r>
              <a:rPr lang="en-ZA" b="1" dirty="0"/>
              <a:t> </a:t>
            </a:r>
            <a:r>
              <a:rPr lang="en-ZA" b="1" dirty="0" err="1"/>
              <a:t>efakwa</a:t>
            </a:r>
            <a:r>
              <a:rPr lang="en-ZA" b="1" dirty="0"/>
              <a:t> </a:t>
            </a:r>
            <a:r>
              <a:rPr lang="en-ZA" b="1" dirty="0" err="1"/>
              <a:t>ekukwini</a:t>
            </a:r>
            <a:r>
              <a:rPr lang="en-ZA" b="1" dirty="0"/>
              <a:t> </a:t>
            </a:r>
            <a:r>
              <a:rPr lang="en-ZA" b="1" dirty="0" err="1"/>
              <a:t>ukuthintela</a:t>
            </a:r>
            <a:r>
              <a:rPr lang="en-ZA" b="1" dirty="0"/>
              <a:t> </a:t>
            </a:r>
            <a:r>
              <a:rPr lang="en-ZA" b="1" dirty="0" err="1"/>
              <a:t>i</a:t>
            </a:r>
            <a:r>
              <a:rPr lang="en-ZA" b="1" dirty="0"/>
              <a:t>-HIV?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029" y="2882012"/>
            <a:ext cx="5167459" cy="2590800"/>
          </a:xfrm>
        </p:spPr>
        <p:txBody>
          <a:bodyPr/>
          <a:lstStyle/>
          <a:p>
            <a:pPr algn="l"/>
            <a:r>
              <a:rPr lang="en-ZA" sz="3600" b="1" dirty="0" err="1">
                <a:latin typeface="Calibri" panose="020F0502020204030204" pitchFamily="34" charset="0"/>
              </a:rPr>
              <a:t>Ukusebenza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ixesha</a:t>
            </a:r>
            <a:r>
              <a:rPr lang="en-ZA" sz="3600" b="1" dirty="0"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latin typeface="Calibri" panose="020F0502020204030204" pitchFamily="34" charset="0"/>
              </a:rPr>
              <a:t>eliDe</a:t>
            </a:r>
            <a:r>
              <a:rPr lang="en-ZA" sz="3600" b="1" dirty="0">
                <a:latin typeface="Calibri" panose="020F0502020204030204" pitchFamily="34" charset="0"/>
              </a:rPr>
              <a:t>: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Iiringi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ezifakwa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zifakwa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zishiywe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phakathi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kangangenyanga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2800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br>
              <a:rPr lang="en-US" sz="2800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endParaRPr lang="en-US" sz="28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6" y="6400800"/>
            <a:ext cx="848150" cy="292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Iiringi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ezifakwa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ekukwini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zingabonelela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ngeebhenefithi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ezininzi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332083" cy="500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080724"/>
            <a:ext cx="5613416" cy="4086904"/>
          </a:xfrm>
        </p:spPr>
        <p:txBody>
          <a:bodyPr/>
          <a:lstStyle/>
          <a:p>
            <a:pPr algn="l"/>
            <a:r>
              <a:rPr lang="en-ZA" sz="3200" b="1" dirty="0">
                <a:latin typeface="Calibri" panose="020F0502020204030204" pitchFamily="34" charset="0"/>
              </a:rPr>
              <a:t>Ukubalula </a:t>
            </a:r>
            <a:r>
              <a:rPr lang="en-ZA" sz="3200" b="1" dirty="0" err="1">
                <a:latin typeface="Calibri" panose="020F0502020204030204" pitchFamily="34" charset="0"/>
              </a:rPr>
              <a:t>ukusebenzisa</a:t>
            </a:r>
            <a:r>
              <a:rPr lang="en-ZA" sz="3200" b="1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abaninzi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bakufumana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ukufaka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nokukhupha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ZA" sz="3200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ZA" sz="3200" b="1" dirty="0">
                <a:latin typeface="Calibri" panose="020F0502020204030204" pitchFamily="34" charset="0"/>
              </a:rPr>
              <a:t>Ukhuseleko: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Uphando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lubonise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kukhuselekile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br>
              <a:rPr lang="en-US" sz="3200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ZA" sz="3200" b="1" dirty="0" err="1">
                <a:latin typeface="Calibri" panose="020F0502020204030204" pitchFamily="34" charset="0"/>
              </a:rPr>
              <a:t>Ubucala</a:t>
            </a:r>
            <a:r>
              <a:rPr lang="en-ZA" sz="3200" b="1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Iiringi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ezifakwa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ekukwini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zingafakwa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zikhutshwe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bucala</a:t>
            </a:r>
            <a:r>
              <a:rPr lang="en-ZA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697" y="0"/>
            <a:ext cx="75946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Kutheni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uneringi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efakwa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ekukwini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ukuthintela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-HIV?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645197"/>
            <a:ext cx="2816596" cy="2383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1573198"/>
            <a:ext cx="8387862" cy="12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br>
              <a:rPr lang="en-US" sz="3000" b="1" dirty="0">
                <a:latin typeface="Calibri" panose="020F0502020204030204" pitchFamily="34" charset="0"/>
              </a:rPr>
            </a:b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isekukwini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iyeza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eliyi-dapivirine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likhutshwa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ngokuthe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chu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kancinci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447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njani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efakwa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ekukwini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eyi-dapivirine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6" y="2936502"/>
            <a:ext cx="7925487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600199"/>
            <a:ext cx="5562600" cy="43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I-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ngokuthintela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-HIV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ekuziphindaphindeni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owasetyhini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usesichengeni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se-HIV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ifakiwe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ye-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intsholongwane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ingafa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phambi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kokuba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yande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ZA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447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njani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efakwa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ekukwini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eyi-dapivirine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658" y="1719065"/>
            <a:ext cx="2804403" cy="422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1001" y="1676400"/>
            <a:ext cx="4775216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isetyenziswe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ngamaxesha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onke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kuquka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nangexesha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lokwabelana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ngesondo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nangelokuya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exesheni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umngcipheko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wosulelo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uphantsi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nangakumbi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3447"/>
            <a:ext cx="8813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njani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efakwa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ekukwini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eyi-dapivirine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99601"/>
            <a:ext cx="3853006" cy="2639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779050"/>
            <a:ext cx="4953000" cy="46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abaninzi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bakufumana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ukufaka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nokukhupha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Xa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ifakwe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ngokufanelekileyo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abasetyhini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abaninzi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abayiva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Ingaba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kunzima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ukufaka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nokukhupha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ZA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383169"/>
            <a:ext cx="3932261" cy="3432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en-ZA" b="1" dirty="0" err="1">
                <a:latin typeface="Calibri" panose="020F0502020204030204" pitchFamily="34" charset="0"/>
              </a:rPr>
              <a:t>Inganyibilika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okanye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ilahleke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ngaphakathi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emzimbeni</a:t>
            </a:r>
            <a:r>
              <a:rPr lang="en-ZA" b="1" dirty="0">
                <a:latin typeface="Calibri" panose="020F0502020204030204" pitchFamily="34" charset="0"/>
              </a:rPr>
              <a:t> </a:t>
            </a:r>
            <a:r>
              <a:rPr lang="en-ZA" b="1" dirty="0" err="1">
                <a:latin typeface="Calibri" panose="020F0502020204030204" pitchFamily="34" charset="0"/>
              </a:rPr>
              <a:t>iringi</a:t>
            </a:r>
            <a:r>
              <a:rPr lang="en-ZA" b="1" dirty="0">
                <a:latin typeface="Calibri" panose="020F0502020204030204" pitchFamily="34" charset="0"/>
              </a:rPr>
              <a:t>?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613737" y="1891828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Hayi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ayizokunyibilika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algn="l" eaLnBrk="1" hangingPunct="1"/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ayinako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ukutyhalelwa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ilahleke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ZA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ZA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9" y="2819399"/>
            <a:ext cx="3978875" cy="3383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73542-46F9-4D8A-899F-66231116768B}">
  <ds:schemaRefs>
    <ds:schemaRef ds:uri="http://schemas.microsoft.com/office/2006/documentManagement/types"/>
    <ds:schemaRef ds:uri="e6e80880-be38-4dd8-99da-434f2d03d560"/>
    <ds:schemaRef ds:uri="http://purl.org/dc/elements/1.1/"/>
    <ds:schemaRef ds:uri="http://schemas.microsoft.com/office/2006/metadata/properties"/>
    <ds:schemaRef ds:uri="0cdb9d7b-3bdb-4b1c-be50-7737cb6ee7a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6E80880-BE38-4DD8-99DA-434F2D03D56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8631C87-F416-4D2B-96A0-EA9DDF5AF8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Words>636</Words>
  <Application>Microsoft Office PowerPoint</Application>
  <PresentationFormat>On-screen Show (4:3)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Kutheni uneringi efakwa ekukwini ukuthintela i-HIV?</vt:lpstr>
      <vt:lpstr>Ukusebenza ixesha eliDe: Iiringi ezifakwa ekukwini zifakwa ze zishiywe phakathi ekukwini kangangenyanga.   </vt:lpstr>
      <vt:lpstr>Ukubalula ukusebenzisa: Abasetyhini abaninzi bakufumana kulula ukufaka nokukhupha iringi.  Ukhuseleko: Uphando lubonise ukuba kukhuselekile ukusebenzisa iringi.   Ubucala: Iiringi ezifakwa ekukwini zingafakwa ze zikhutshwe bucala.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Ukuba unemibuzo okanye ufuna ulwazi oluthe vetshe, nceda undwendwele ikliniki yophando 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340</cp:revision>
  <cp:lastPrinted>2014-09-26T13:04:48Z</cp:lastPrinted>
  <dcterms:created xsi:type="dcterms:W3CDTF">2008-01-29T12:38:48Z</dcterms:created>
  <dcterms:modified xsi:type="dcterms:W3CDTF">2017-01-18T21:19:20Z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